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10D2C10-BC6A-4289-9F03-A66009D0E83F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C9369D-80BF-4DDA-8F99-BDDABED4CC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Rhetorical Analysis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12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Unpack the Prompt Think Pair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smtClean="0"/>
              <a:t>INSTRUCTIONS:  Read the prompt and…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effectLst/>
              </a:rPr>
              <a:t>Circle</a:t>
            </a:r>
            <a:r>
              <a:rPr lang="en-US" sz="2400" dirty="0" smtClean="0">
                <a:effectLst/>
              </a:rPr>
              <a:t> directive verbs and </a:t>
            </a:r>
            <a:r>
              <a:rPr lang="en-US" sz="2400" u="sng" dirty="0" smtClean="0">
                <a:effectLst/>
              </a:rPr>
              <a:t>underline</a:t>
            </a:r>
            <a:r>
              <a:rPr lang="en-US" sz="2400" dirty="0" smtClean="0">
                <a:effectLst/>
              </a:rPr>
              <a:t> what you are asked to do.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effectLst/>
              </a:rPr>
              <a:t>Number</a:t>
            </a:r>
            <a:r>
              <a:rPr lang="en-US" sz="2400" dirty="0" smtClean="0">
                <a:effectLst/>
              </a:rPr>
              <a:t> the verbs in a logical order.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effectLst/>
              </a:rPr>
              <a:t>Draw a box around </a:t>
            </a:r>
            <a:r>
              <a:rPr lang="en-US" sz="2400" dirty="0" smtClean="0">
                <a:effectLst/>
              </a:rPr>
              <a:t>the intended audience if stated and identify sources.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effectLst/>
              </a:rPr>
              <a:t>Create</a:t>
            </a:r>
            <a:r>
              <a:rPr lang="en-US" sz="2400" dirty="0" smtClean="0">
                <a:effectLst/>
              </a:rPr>
              <a:t> a "Do/What Outline“ directly on the prompt.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Compare with someone next to you.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effectLst/>
              </a:rPr>
              <a:t>Share.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3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Author’s values/ideology- philosophical assumptions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Silently to YOURSELF: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Read the piece about philosophical assumptions and circle the key terms below as you read.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 Cornell Notes below the paragraph </a:t>
            </a:r>
            <a:r>
              <a:rPr lang="en-US" sz="2000" b="1" i="1" dirty="0" smtClean="0"/>
              <a:t>describe</a:t>
            </a:r>
            <a:r>
              <a:rPr lang="en-US" sz="2000" dirty="0" smtClean="0"/>
              <a:t>  and /or define the key terms:</a:t>
            </a:r>
          </a:p>
          <a:p>
            <a:pPr marL="237744" lvl="2" indent="0">
              <a:buNone/>
            </a:pPr>
            <a:r>
              <a:rPr lang="en-US" sz="2000" dirty="0" smtClean="0"/>
              <a:t>	</a:t>
            </a:r>
          </a:p>
          <a:p>
            <a:pPr lvl="2">
              <a:buFont typeface="+mj-lt"/>
              <a:buAutoNum type="arabicPeriod"/>
            </a:pPr>
            <a:r>
              <a:rPr lang="en-US" sz="2000" dirty="0"/>
              <a:t>Writer’s Argument</a:t>
            </a:r>
            <a:r>
              <a:rPr lang="en-US" sz="2000" dirty="0" smtClean="0"/>
              <a:t> 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Assumptions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Warrants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How to interrogate (question) an argument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How to examine a text’s values or ideology 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Binaries</a:t>
            </a:r>
          </a:p>
          <a:p>
            <a:pPr lvl="2">
              <a:buFont typeface="+mj-lt"/>
              <a:buAutoNum type="arabicPeriod"/>
            </a:pPr>
            <a:r>
              <a:rPr lang="en-US" sz="2000" dirty="0" smtClean="0"/>
              <a:t>Write a two sentence summary of the importance of assumptions in examining a author’s values and ideology.</a:t>
            </a:r>
          </a:p>
          <a:p>
            <a:pPr lvl="2">
              <a:buFont typeface="+mj-lt"/>
              <a:buAutoNum type="arabicPeriod"/>
            </a:pPr>
            <a:endParaRPr lang="en-US" dirty="0" smtClean="0"/>
          </a:p>
          <a:p>
            <a:pPr lvl="2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2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Rhetorical Analysis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Read aloud A, B, C, and D Introduction Criteria.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Underline the adjectives and verbs describing each category and underline the “what”.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3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example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ANNOTATE IN THE MARGINS: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 the sentences in the introduction for easy reference.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purpose for the essay?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author’s credentials?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title of the author’s article.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the writer of the essay analyze the article?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0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Describe</a:t>
            </a:r>
            <a:r>
              <a:rPr lang="en-US" dirty="0" smtClean="0"/>
              <a:t> the purpose of a rhetorical analysis essay in your own words.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Summarize</a:t>
            </a:r>
            <a:r>
              <a:rPr lang="en-US" dirty="0" smtClean="0"/>
              <a:t> the parts of a rhetorical analysis essay introduction paragraph; what is important to include?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Relate and Apply</a:t>
            </a:r>
            <a:r>
              <a:rPr lang="en-US" dirty="0" smtClean="0"/>
              <a:t>:  In a sentence, what is one opinion of the author of </a:t>
            </a:r>
            <a:r>
              <a:rPr lang="en-US" i="1" dirty="0" smtClean="0"/>
              <a:t>Generation Me? </a:t>
            </a:r>
            <a:r>
              <a:rPr lang="en-US" dirty="0" smtClean="0"/>
              <a:t>Be sure to include her proper credentials.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250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Rhetorical Analysis </vt:lpstr>
      <vt:lpstr>Unpack the Prompt Think Pair Share</vt:lpstr>
      <vt:lpstr>Author’s values/ideology- philosophical assumptions</vt:lpstr>
      <vt:lpstr>Criteria for Rhetorical Analysis Introduction</vt:lpstr>
      <vt:lpstr>Analyze example introduction</vt:lpstr>
      <vt:lpstr>Reflection Ticket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Analysis </dc:title>
  <dc:creator>michelle.clark-cadwe</dc:creator>
  <cp:lastModifiedBy>michelle.clark-cadwe</cp:lastModifiedBy>
  <cp:revision>7</cp:revision>
  <dcterms:created xsi:type="dcterms:W3CDTF">2012-11-26T23:28:18Z</dcterms:created>
  <dcterms:modified xsi:type="dcterms:W3CDTF">2012-11-27T00:20:39Z</dcterms:modified>
</cp:coreProperties>
</file>